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8"/>
  </p:handoutMasterIdLst>
  <p:sldIdLst>
    <p:sldId id="257" r:id="rId2"/>
    <p:sldId id="258" r:id="rId3"/>
    <p:sldId id="259" r:id="rId4"/>
    <p:sldId id="260" r:id="rId5"/>
    <p:sldId id="262" r:id="rId6"/>
    <p:sldId id="263" r:id="rId7"/>
    <p:sldId id="278" r:id="rId8"/>
    <p:sldId id="264" r:id="rId9"/>
    <p:sldId id="280" r:id="rId10"/>
    <p:sldId id="281" r:id="rId11"/>
    <p:sldId id="282" r:id="rId12"/>
    <p:sldId id="283" r:id="rId13"/>
    <p:sldId id="279" r:id="rId14"/>
    <p:sldId id="284" r:id="rId15"/>
    <p:sldId id="270" r:id="rId16"/>
    <p:sldId id="265" r:id="rId17"/>
    <p:sldId id="285" r:id="rId18"/>
    <p:sldId id="266" r:id="rId19"/>
    <p:sldId id="267" r:id="rId20"/>
    <p:sldId id="268" r:id="rId21"/>
    <p:sldId id="269" r:id="rId22"/>
    <p:sldId id="272" r:id="rId23"/>
    <p:sldId id="273" r:id="rId24"/>
    <p:sldId id="286" r:id="rId25"/>
    <p:sldId id="274" r:id="rId26"/>
    <p:sldId id="27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A7B60-7D84-4261-8D07-70077FFD2732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09C52-B247-4C23-A4FA-DA491F1E45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2060A-571B-4335-8767-2CDA6DCA077F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9EE0B-8739-46AB-B4F2-B97D5FB28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2060A-571B-4335-8767-2CDA6DCA077F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9EE0B-8739-46AB-B4F2-B97D5FB28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2060A-571B-4335-8767-2CDA6DCA077F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9EE0B-8739-46AB-B4F2-B97D5FB28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2060A-571B-4335-8767-2CDA6DCA077F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9EE0B-8739-46AB-B4F2-B97D5FB28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2060A-571B-4335-8767-2CDA6DCA077F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9EE0B-8739-46AB-B4F2-B97D5FB28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2060A-571B-4335-8767-2CDA6DCA077F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9EE0B-8739-46AB-B4F2-B97D5FB28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2060A-571B-4335-8767-2CDA6DCA077F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9EE0B-8739-46AB-B4F2-B97D5FB28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2060A-571B-4335-8767-2CDA6DCA077F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9EE0B-8739-46AB-B4F2-B97D5FB28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2060A-571B-4335-8767-2CDA6DCA077F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9EE0B-8739-46AB-B4F2-B97D5FB28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2060A-571B-4335-8767-2CDA6DCA077F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9EE0B-8739-46AB-B4F2-B97D5FB28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2060A-571B-4335-8767-2CDA6DCA077F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9EE0B-8739-46AB-B4F2-B97D5FB28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2060A-571B-4335-8767-2CDA6DCA077F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9EE0B-8739-46AB-B4F2-B97D5FB28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Election%20Material%20Distribution.wmv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43200"/>
            <a:ext cx="7772400" cy="32766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jktLo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lsok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kdkfj;ksa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LFkkuh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Hkwfedk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logo Latest2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405" y="533400"/>
            <a:ext cx="3580795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Hkwfedk</a:t>
            </a:r>
            <a:endParaRPr lang="en-US" sz="5400" b="1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97000"/>
          <a:ext cx="8229600" cy="52231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24400"/>
                <a:gridCol w="3505200"/>
              </a:tblGrid>
              <a:tr h="1250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DevLys 010" pitchFamily="2" charset="0"/>
                        </a:rPr>
                        <a:t>jftLVªhdj.k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@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DevLys 010" pitchFamily="2" charset="0"/>
                        </a:rPr>
                        <a:t>lgk;d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jftLVªhdj.k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rS;kj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djuk</a:t>
                      </a:r>
                      <a:endParaRPr lang="en-US" sz="3200" dirty="0" smtClean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1250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DevLys 010" pitchFamily="2" charset="0"/>
                        </a:rPr>
                        <a:t>fjVfuZax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vkWfQlj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@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DevLys 010" pitchFamily="2" charset="0"/>
                        </a:rPr>
                        <a:t>lgk;d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fjVfuZax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vkWfQlj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DevLys 010" pitchFamily="2" charset="0"/>
                        </a:rPr>
                        <a:t>pquko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lapkyu</a:t>
                      </a:r>
                      <a:endParaRPr lang="en-US" sz="3200" dirty="0" smtClean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6790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DevLys 010" pitchFamily="2" charset="0"/>
                        </a:rPr>
                        <a:t>dk;Zikyd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eftLVªsV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dkuwu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O;oLFkk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18228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DevLys 010" pitchFamily="2" charset="0"/>
                        </a:rPr>
                        <a:t>ifjogu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lkexzh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forj.k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izkfIr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O;oLFkk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bZ-Ogh-,e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-]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izf'k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k.k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vkfn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lgk;d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fofo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/k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dk;Z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ewy</a:t>
            </a:r>
            <a:r>
              <a:rPr lang="en-US" sz="5400" b="1" dirty="0" smtClean="0">
                <a:latin typeface="DevLys 010" pitchFamily="2" charset="0"/>
              </a:rPr>
              <a:t> ea=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2057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b="1" dirty="0" err="1" smtClean="0">
                <a:latin typeface="DevLys 010" pitchFamily="2" charset="0"/>
              </a:rPr>
              <a:t>pquko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easa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dHkh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Hkh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dkWeulsUl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dk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iz;ksx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ugha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djsa</a:t>
            </a:r>
            <a:r>
              <a:rPr lang="en-US" sz="5400" b="1" dirty="0" smtClean="0">
                <a:latin typeface="DevLys 010" pitchFamily="2" charset="0"/>
              </a:rPr>
              <a:t>-</a:t>
            </a:r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+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876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&amp; e/;</a:t>
            </a:r>
            <a:r>
              <a:rPr lang="en-US" dirty="0" err="1" smtClean="0">
                <a:latin typeface="DevLys 010" pitchFamily="2" charset="0"/>
              </a:rPr>
              <a:t>izns'k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fu;e</a:t>
            </a:r>
            <a:r>
              <a:rPr lang="en-US" dirty="0" smtClean="0">
                <a:latin typeface="DevLys 010" pitchFamily="2" charset="0"/>
              </a:rPr>
              <a:t>] 1994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e/;</a:t>
            </a:r>
            <a:r>
              <a:rPr lang="en-US" dirty="0" err="1" smtClean="0">
                <a:latin typeface="DevLys 010" pitchFamily="2" charset="0"/>
              </a:rPr>
              <a:t>izns'k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fu;e</a:t>
            </a:r>
            <a:r>
              <a:rPr lang="en-US" dirty="0" smtClean="0">
                <a:latin typeface="DevLys 010" pitchFamily="2" charset="0"/>
              </a:rPr>
              <a:t>] 1995-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yksd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izfrfuf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kfu;e</a:t>
            </a:r>
            <a:r>
              <a:rPr lang="en-US" dirty="0" smtClean="0">
                <a:latin typeface="DevLys 010" pitchFamily="2" charset="0"/>
              </a:rPr>
              <a:t>] 1950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1951-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e/;</a:t>
            </a:r>
            <a:r>
              <a:rPr lang="en-US" dirty="0" err="1" smtClean="0">
                <a:latin typeface="DevLys 010" pitchFamily="2" charset="0"/>
              </a:rPr>
              <a:t>izns'k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¼fuokZpu </a:t>
            </a:r>
            <a:r>
              <a:rPr lang="en-US" dirty="0" err="1" smtClean="0">
                <a:latin typeface="DevLys 010" pitchFamily="2" charset="0"/>
              </a:rPr>
              <a:t>vijk</a:t>
            </a:r>
            <a:r>
              <a:rPr lang="en-US" dirty="0" smtClean="0">
                <a:latin typeface="DevLys 010" pitchFamily="2" charset="0"/>
              </a:rPr>
              <a:t>/k½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kfu;e</a:t>
            </a:r>
            <a:r>
              <a:rPr lang="en-US" dirty="0" smtClean="0">
                <a:latin typeface="DevLys 010" pitchFamily="2" charset="0"/>
              </a:rPr>
              <a:t>] 1964-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ekxZnf'kZdk</a:t>
            </a:r>
            <a:r>
              <a:rPr lang="en-US" dirty="0" smtClean="0">
                <a:latin typeface="DevLys 010" pitchFamily="2" charset="0"/>
              </a:rPr>
              <a:t> ¼gS.Mcqd½ &amp; </a:t>
            </a:r>
            <a:r>
              <a:rPr lang="en-US" sz="2800" dirty="0" smtClean="0"/>
              <a:t>RO, PO,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] erx.kuk </a:t>
            </a:r>
            <a:r>
              <a:rPr lang="en-US" dirty="0" err="1" smtClean="0">
                <a:latin typeface="DevLys 010" pitchFamily="2" charset="0"/>
              </a:rPr>
              <a:t>Ik;Zos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sz="2800" smtClean="0"/>
              <a:t>IEMS, OLIN, </a:t>
            </a:r>
            <a:r>
              <a:rPr lang="en-US" sz="2800" dirty="0" smtClean="0"/>
              <a:t>SENSE,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deZpkjh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funsZ'kksa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ladyu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54864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;fn le&gt;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ugha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vk;s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dksbZ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'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kadk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dksbZ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leL;k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rks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csf</a:t>
            </a:r>
            <a:r>
              <a:rPr lang="en-US" sz="3600" b="1" dirty="0" smtClean="0">
                <a:latin typeface="DevLys 010" pitchFamily="2" charset="0"/>
              </a:rPr>
              <a:t>&gt;&gt;d </a:t>
            </a:r>
            <a:r>
              <a:rPr lang="en-US" sz="3600" b="1" dirty="0" err="1" smtClean="0">
                <a:latin typeface="DevLys 010" pitchFamily="2" charset="0"/>
              </a:rPr>
              <a:t>vk;ksx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ekxZn'kZu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ysa</a:t>
            </a:r>
            <a:r>
              <a:rPr lang="en-US" sz="3600" b="1" dirty="0" smtClean="0">
                <a:latin typeface="DevLys 010" pitchFamily="2" charset="0"/>
              </a:rPr>
              <a:t>-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lEiUu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djk;s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Autofit/>
          </a:bodyPr>
          <a:lstStyle/>
          <a:p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fuxe</a:t>
            </a:r>
            <a:r>
              <a:rPr lang="en-US" dirty="0" smtClean="0">
                <a:latin typeface="DevLys 010" pitchFamily="2" charset="0"/>
              </a:rPr>
              <a:t> &amp; </a:t>
            </a:r>
            <a:r>
              <a:rPr lang="en-US" dirty="0" err="1" smtClean="0">
                <a:latin typeface="DevLys 010" pitchFamily="2" charset="0"/>
              </a:rPr>
              <a:t>egkikSj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~-</a:t>
            </a:r>
          </a:p>
          <a:p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ikfydk@uxj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~ &amp; v/;{k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~</a:t>
            </a:r>
          </a:p>
          <a:p>
            <a:r>
              <a:rPr lang="en-US" dirty="0" err="1" smtClean="0">
                <a:latin typeface="DevLys 010" pitchFamily="2" charset="0"/>
              </a:rPr>
              <a:t>egkikSj@v</a:t>
            </a:r>
            <a:r>
              <a:rPr lang="en-US" dirty="0" smtClean="0">
                <a:latin typeface="DevLys 010" pitchFamily="2" charset="0"/>
              </a:rPr>
              <a:t>/;{k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in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cqyk;s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lnL</a:t>
            </a:r>
            <a:r>
              <a:rPr lang="en-US" dirty="0" smtClean="0">
                <a:latin typeface="DevLys 010" pitchFamily="2" charset="0"/>
              </a:rPr>
              <a:t>;-</a:t>
            </a:r>
          </a:p>
          <a:p>
            <a:r>
              <a:rPr lang="en-US" dirty="0" err="1" smtClean="0">
                <a:latin typeface="DevLys 010" pitchFamily="2" charset="0"/>
              </a:rPr>
              <a:t>tuin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lnL</a:t>
            </a:r>
            <a:r>
              <a:rPr lang="en-US" dirty="0" smtClean="0">
                <a:latin typeface="DevLys 010" pitchFamily="2" charset="0"/>
              </a:rPr>
              <a:t>;-</a:t>
            </a:r>
          </a:p>
          <a:p>
            <a:r>
              <a:rPr lang="en-US" dirty="0" err="1" smtClean="0">
                <a:latin typeface="DevLys 010" pitchFamily="2" charset="0"/>
              </a:rPr>
              <a:t>ljiap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iap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tuin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v/;{k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mik</a:t>
            </a:r>
            <a:r>
              <a:rPr lang="en-US" dirty="0" smtClean="0">
                <a:latin typeface="DevLys 010" pitchFamily="2" charset="0"/>
              </a:rPr>
              <a:t>/;{k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vizR</a:t>
            </a:r>
            <a:r>
              <a:rPr lang="en-US" dirty="0" smtClean="0">
                <a:latin typeface="DevLys 010" pitchFamily="2" charset="0"/>
              </a:rPr>
              <a:t>;{k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xzke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ljiap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vizR</a:t>
            </a:r>
            <a:r>
              <a:rPr lang="en-US" dirty="0" smtClean="0">
                <a:latin typeface="DevLys 010" pitchFamily="2" charset="0"/>
              </a:rPr>
              <a:t>;{k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fofHkUu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0386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DevLys 010" pitchFamily="2" charset="0"/>
              </a:rPr>
              <a:t>ifjlheu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foHkktu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inksa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vkj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dk;ZØe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ukekadu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ukekadu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laoh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eri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eqnz.k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/>
            <a:r>
              <a:rPr lang="en-US" dirty="0" err="1">
                <a:latin typeface="DevLys 010" pitchFamily="2" charset="0"/>
              </a:rPr>
              <a:t>bZ-Ogh-,e</a:t>
            </a:r>
            <a:r>
              <a:rPr lang="en-US" dirty="0">
                <a:latin typeface="DevLys 010" pitchFamily="2" charset="0"/>
              </a:rPr>
              <a:t>- dh </a:t>
            </a:r>
            <a:r>
              <a:rPr lang="en-US" sz="2800" dirty="0"/>
              <a:t>FLC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1219200"/>
            <a:ext cx="42672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err="1" smtClean="0">
                <a:latin typeface="DevLys 010" pitchFamily="2" charset="0"/>
              </a:rPr>
              <a:t>bZ-Ogh-,e</a:t>
            </a:r>
            <a:r>
              <a:rPr lang="en-US" sz="3200" dirty="0" smtClean="0">
                <a:latin typeface="DevLys 010" pitchFamily="2" charset="0"/>
              </a:rPr>
              <a:t>- dh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deh'kfuax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,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js.MekbZts'ku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lkexzh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O;oLFkk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xBu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izf'k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{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k.k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lkexzh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forj.k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err="1" smtClean="0">
                <a:latin typeface="DevLys 010" pitchFamily="2" charset="0"/>
              </a:rPr>
              <a:t>ernku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lkexzh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okilh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erx.kuk ,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ifj.kke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?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kks"k.kk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err="1" smtClean="0">
                <a:latin typeface="DevLys 010" pitchFamily="2" charset="0"/>
              </a:rPr>
              <a:t>lkexzh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lhfyax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O;;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[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err="1" smtClean="0">
                <a:latin typeface="DevLys 010" pitchFamily="2" charset="0"/>
              </a:rPr>
              <a:t>izs</a:t>
            </a:r>
            <a:r>
              <a:rPr lang="en-US" sz="3200" dirty="0" smtClean="0">
                <a:latin typeface="DevLys 010" pitchFamily="2" charset="0"/>
              </a:rPr>
              <a:t>{</a:t>
            </a:r>
            <a:r>
              <a:rPr lang="en-US" sz="3200" dirty="0" err="1" smtClean="0">
                <a:latin typeface="DevLys 010" pitchFamily="2" charset="0"/>
              </a:rPr>
              <a:t>kd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O;oLFkk</a:t>
            </a:r>
            <a:r>
              <a:rPr lang="en-US" sz="3200" dirty="0" smtClean="0">
                <a:latin typeface="DevLys 010" pitchFamily="2" charset="0"/>
              </a:rPr>
              <a:t>-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jftLVªhdj.k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874520"/>
          <a:ext cx="8229600" cy="445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33800"/>
                <a:gridCol w="4495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fo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kkulHkk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dsUnzokj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rS;kj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tkrh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gS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-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uxjikfydk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okMZokj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xzke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iapk;rokj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rS;kj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tkrh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	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kkulHkk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dsUnzokj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ernkrkvksa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dks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	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uxjikfydk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okMZ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vFkok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xzke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f'k¶V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izk:Ik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	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rS;kj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tkrh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en-US" sz="2800" baseline="0" dirty="0" smtClean="0">
                          <a:latin typeface="DevLys 010" pitchFamily="2" charset="0"/>
                        </a:rPr>
                        <a:t>	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izk:Ik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nkos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vkifRr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vkeaf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=r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muds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	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fujkdj.k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mijkar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vafre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izdkf'kr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tkrh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en-US" sz="2800" baseline="0" dirty="0" smtClean="0">
                          <a:latin typeface="DevLys 010" pitchFamily="2" charset="0"/>
                        </a:rPr>
                        <a:t>	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uxjikfydk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izfr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o"kZ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	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iqujh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k.k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fd;k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tkrk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3200" dirty="0">
                        <a:latin typeface="DevLys 01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ERMS </a:t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Electoral </a:t>
            </a:r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Roll Management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System</a:t>
            </a:r>
            <a:endParaRPr lang="en-US" sz="48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err="1" smtClean="0">
                <a:latin typeface="DevLys 010" pitchFamily="2" charset="0"/>
              </a:rPr>
              <a:t>ernkrk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iqujh</a:t>
            </a:r>
            <a:r>
              <a:rPr lang="en-US" sz="3600" b="1" dirty="0" smtClean="0">
                <a:latin typeface="DevLys 010" pitchFamily="2" charset="0"/>
              </a:rPr>
              <a:t>{</a:t>
            </a:r>
            <a:r>
              <a:rPr lang="en-US" sz="3600" b="1" dirty="0" err="1" smtClean="0">
                <a:latin typeface="DevLys 010" pitchFamily="2" charset="0"/>
              </a:rPr>
              <a:t>k.k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lEiw.kZ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vkWuykbZu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ERMS</a:t>
            </a:r>
            <a:r>
              <a:rPr lang="en-US" sz="3600" b="1" dirty="0" smtClean="0">
                <a:latin typeface="DevLys 010" pitchFamily="2" charset="0"/>
              </a:rPr>
              <a:t> ,</a:t>
            </a:r>
            <a:r>
              <a:rPr lang="en-US" sz="3600" b="1" dirty="0" err="1" smtClean="0">
                <a:latin typeface="DevLys 010" pitchFamily="2" charset="0"/>
              </a:rPr>
              <a:t>fIyds'ku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ek</a:t>
            </a:r>
            <a:r>
              <a:rPr lang="en-US" sz="3600" b="1" dirty="0" smtClean="0">
                <a:latin typeface="DevLys 010" pitchFamily="2" charset="0"/>
              </a:rPr>
              <a:t>/;e </a:t>
            </a:r>
            <a:r>
              <a:rPr lang="en-US" sz="3600" b="1" dirty="0" err="1" smtClean="0">
                <a:latin typeface="DevLys 010" pitchFamily="2" charset="0"/>
              </a:rPr>
              <a:t>ls</a:t>
            </a:r>
            <a:endParaRPr lang="en-US" sz="3600" b="1" dirty="0" smtClean="0"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uxjikfydk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iapk;r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lhek</a:t>
            </a:r>
            <a:r>
              <a:rPr lang="en-US" sz="3600" dirty="0" smtClean="0">
                <a:latin typeface="DevLys 010" pitchFamily="2" charset="0"/>
              </a:rPr>
              <a:t> {</a:t>
            </a:r>
            <a:r>
              <a:rPr lang="en-US" sz="3600" dirty="0" err="1" smtClean="0">
                <a:latin typeface="DevLys 010" pitchFamily="2" charset="0"/>
              </a:rPr>
              <a:t>ks</a:t>
            </a:r>
            <a:r>
              <a:rPr lang="en-US" sz="3600" dirty="0" smtClean="0">
                <a:latin typeface="DevLys 010" pitchFamily="2" charset="0"/>
              </a:rPr>
              <a:t>=</a:t>
            </a:r>
            <a:r>
              <a:rPr lang="en-US" sz="3600" dirty="0" err="1" smtClean="0">
                <a:latin typeface="DevLys 010" pitchFamily="2" charset="0"/>
              </a:rPr>
              <a:t>ksa</a:t>
            </a:r>
            <a:r>
              <a:rPr lang="en-US" sz="3600" dirty="0" smtClean="0">
                <a:latin typeface="DevLys 010" pitchFamily="2" charset="0"/>
              </a:rPr>
              <a:t>       ¼daVªksy Vscy½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osfjfQds'ku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kkulHkk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vafre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izdkf'kr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uxjikfydk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rFkk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iapk;r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foxr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o"kZ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03 </a:t>
            </a:r>
            <a:r>
              <a:rPr lang="en-US" sz="3600" dirty="0" err="1" smtClean="0">
                <a:latin typeface="DevLys 010" pitchFamily="2" charset="0"/>
              </a:rPr>
              <a:t>izdkj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tsujsV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ERMS </a:t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Electoral Management System</a:t>
            </a:r>
            <a:endParaRPr lang="en-US" sz="4800" b="1" dirty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458200" cy="539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0021"/>
                <a:gridCol w="679817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f'kf¶Vax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lwph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fo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kkulHkk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u;s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rFkk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c&lt;+s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gq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ernkrkvksa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uke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bl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kkfey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gksrs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mDr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ernkrkvksa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ekfdZax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mUgsa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uxjikfydk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vFkok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f'k¶V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fd;k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tkrk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osfjfQds'ku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lwph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fo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kkulHkk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foyksfir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fd;s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x;s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¼e`R;q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vFkok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LFkkukarj.k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dkj.k½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ernkrkvksa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uke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bl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kkfey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gksrs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mDRk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ukeksa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dks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uxjikfydk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vFkok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gVk;k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tkrk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la'kks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osfjfQds'ku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lwph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fo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kkulHkk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la'kksf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fd;s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x;s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ernkrkvksa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tkudkjh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bl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kkfey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gksrs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mDRk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ernkrkvksa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dks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uxjikfydk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vFkok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la'kksf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fd;k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tkrk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hi-IN" altLang="en-US" smtClean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hi-IN" altLang="en-US" smtClean="0"/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337"/>
            <a:ext cx="9144000" cy="682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53000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f'kf¶Vax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foyksiu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osfjfQds'ku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la'kks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osfjfQds'ku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mijkar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endParaRPr lang="en-US" sz="700" dirty="0" smtClean="0"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nkos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vkifRr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nkos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vkifRr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okMZ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iapk;r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Lrj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nkos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vkifRr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cuk;s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tkrs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endParaRPr lang="en-US" sz="700" dirty="0" smtClean="0"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nkos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vkifRr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deZpkjh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fu;qfDr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endParaRPr lang="en-US" sz="40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nkos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vkifRr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tksM+uk</a:t>
            </a:r>
            <a:r>
              <a:rPr lang="en-US" sz="4000" dirty="0" smtClean="0">
                <a:latin typeface="DevLys 010" pitchFamily="2" charset="0"/>
              </a:rPr>
              <a:t> &amp; </a:t>
            </a:r>
            <a:r>
              <a:rPr lang="en-US" sz="4000" dirty="0" err="1" smtClean="0">
                <a:latin typeface="DevLys 010" pitchFamily="2" charset="0"/>
              </a:rPr>
              <a:t>ifjo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kZu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(ER-1).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gVkuk</a:t>
            </a:r>
            <a:r>
              <a:rPr lang="en-US" sz="4000" dirty="0" smtClean="0">
                <a:latin typeface="DevLys 010" pitchFamily="2" charset="0"/>
              </a:rPr>
              <a:t> &amp; </a:t>
            </a:r>
            <a:r>
              <a:rPr lang="en-US" sz="4000" dirty="0" err="1" smtClean="0">
                <a:latin typeface="DevLys 010" pitchFamily="2" charset="0"/>
              </a:rPr>
              <a:t>foyksiu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(ER-2).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lq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kkj</a:t>
            </a:r>
            <a:r>
              <a:rPr lang="en-US" sz="4000" dirty="0" smtClean="0">
                <a:latin typeface="DevLys 010" pitchFamily="2" charset="0"/>
              </a:rPr>
              <a:t> &amp; </a:t>
            </a:r>
            <a:r>
              <a:rPr lang="en-US" sz="4000" dirty="0" err="1" smtClean="0">
                <a:latin typeface="DevLys 010" pitchFamily="2" charset="0"/>
              </a:rPr>
              <a:t>la'kks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(ER-3).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izk:Ik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ifjo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kZu</a:t>
            </a:r>
            <a:r>
              <a:rPr lang="en-US" sz="4000" dirty="0" smtClean="0">
                <a:latin typeface="DevLys 010" pitchFamily="2" charset="0"/>
              </a:rPr>
              <a:t>] </a:t>
            </a:r>
            <a:r>
              <a:rPr lang="en-US" sz="4000" dirty="0" err="1" smtClean="0">
                <a:latin typeface="DevLys 010" pitchFamily="2" charset="0"/>
              </a:rPr>
              <a:t>foyksiu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la'kks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'</a:t>
            </a:r>
            <a:r>
              <a:rPr lang="en-US" sz="4000" dirty="0" err="1" smtClean="0">
                <a:latin typeface="DevLys 010" pitchFamily="2" charset="0"/>
              </a:rPr>
              <a:t>kkfey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vafre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izdk'ku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jftLVªhdj.k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vkns'k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O;fFkr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O;fDr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vihyh</a:t>
            </a:r>
            <a:r>
              <a:rPr lang="en-US" sz="4000" dirty="0" smtClean="0">
                <a:latin typeface="DevLys 010" pitchFamily="2" charset="0"/>
              </a:rPr>
              <a:t>; </a:t>
            </a:r>
            <a:r>
              <a:rPr lang="en-US" sz="4000" dirty="0" err="1" smtClean="0">
                <a:latin typeface="DevLys 010" pitchFamily="2" charset="0"/>
              </a:rPr>
              <a:t>izkf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fu/</a:t>
            </a:r>
            <a:r>
              <a:rPr lang="en-US" sz="4000" dirty="0" err="1" smtClean="0">
                <a:latin typeface="DevLys 010" pitchFamily="2" charset="0"/>
              </a:rPr>
              <a:t>kkZfjr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iz:Ik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(ER-4)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vihy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ldrk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egRoiw.kZ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fcUnq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fujh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lquokbZ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volj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fn;s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cxSj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thfor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O;fDr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foyksfir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djuk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pkfg</a:t>
            </a:r>
            <a:r>
              <a:rPr lang="en-US" sz="4000" dirty="0" smtClean="0">
                <a:latin typeface="DevLys 010" pitchFamily="2" charset="0"/>
              </a:rPr>
              <a:t>,-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vafre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izdk'ku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ckn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fdlh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Hkh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fLFkfr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foyksfir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djuk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pkfg</a:t>
            </a:r>
            <a:r>
              <a:rPr lang="en-US" sz="4000" dirty="0" smtClean="0">
                <a:latin typeface="DevLys 010" pitchFamily="2" charset="0"/>
              </a:rPr>
              <a:t>,-</a:t>
            </a: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egRoiw.kZ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fcUnq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ftysa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tuizfrfuf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rFkk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x.kekU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ukxfjdksa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izsl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izeq</a:t>
            </a:r>
            <a:r>
              <a:rPr lang="en-US" sz="3600" dirty="0" smtClean="0">
                <a:latin typeface="DevLys 010" pitchFamily="2" charset="0"/>
              </a:rPr>
              <a:t>[k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kdkfj;ksa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;g </a:t>
            </a:r>
            <a:r>
              <a:rPr lang="en-US" sz="3600" dirty="0" err="1" smtClean="0">
                <a:latin typeface="DevLys 010" pitchFamily="2" charset="0"/>
              </a:rPr>
              <a:t>lqfuf'pr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mDr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lwfp;ksa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'</a:t>
            </a:r>
            <a:r>
              <a:rPr lang="en-US" sz="3600" dirty="0" err="1" smtClean="0">
                <a:latin typeface="DevLys 010" pitchFamily="2" charset="0"/>
              </a:rPr>
              <a:t>kkfey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lHkh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O;fDr;ksa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'</a:t>
            </a:r>
            <a:r>
              <a:rPr lang="en-US" sz="3600" dirty="0" err="1" smtClean="0">
                <a:latin typeface="DevLys 010" pitchFamily="2" charset="0"/>
              </a:rPr>
              <a:t>kkfey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LFkkukarj.k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muds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ifjtu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fo'ks"k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iz;kl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'</a:t>
            </a:r>
            <a:r>
              <a:rPr lang="en-US" sz="3600" dirty="0" err="1" smtClean="0">
                <a:latin typeface="DevLys 010" pitchFamily="2" charset="0"/>
              </a:rPr>
              <a:t>kkfey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pkfg</a:t>
            </a:r>
            <a:r>
              <a:rPr lang="en-US" sz="3600" dirty="0" smtClean="0">
                <a:latin typeface="DevLys 010" pitchFamily="2" charset="0"/>
              </a:rPr>
              <a:t>,-</a:t>
            </a: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vkWfQlj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vkWuykbZu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fIyds'ku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534400" cy="496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6000"/>
                <a:gridCol w="4978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Times New Roman" pitchFamily="18" charset="0"/>
                          <a:cs typeface="Times New Roman" pitchFamily="18" charset="0"/>
                        </a:rPr>
                        <a:t>OLIN</a:t>
                      </a:r>
                      <a:r>
                        <a:rPr lang="en-US" sz="2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Online Nomination</a:t>
                      </a:r>
                      <a:endParaRPr lang="en-US" sz="2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mEehnokjksa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ukefunsZ'ku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=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izkIr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djuk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Times New Roman" pitchFamily="18" charset="0"/>
                          <a:cs typeface="Times New Roman" pitchFamily="18" charset="0"/>
                        </a:rPr>
                        <a:t>IEMS – Integrated Election Management System</a:t>
                      </a:r>
                      <a:endParaRPr lang="en-US" sz="2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lwpuk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ysdj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ifj.kke ?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kks"k.kk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rd dh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dk;Zokgh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Times New Roman" pitchFamily="18" charset="0"/>
                          <a:cs typeface="Times New Roman" pitchFamily="18" charset="0"/>
                        </a:rPr>
                        <a:t>IPIS - Integrated Poll Information System</a:t>
                      </a:r>
                      <a:endParaRPr lang="en-US" sz="2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fnol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lEcaf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lwpukvksa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lEizs"k.k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Times New Roman" pitchFamily="18" charset="0"/>
                          <a:cs typeface="Times New Roman" pitchFamily="18" charset="0"/>
                        </a:rPr>
                        <a:t>ETMS – EVM Tracking &amp; Monitoring System</a:t>
                      </a:r>
                      <a:r>
                        <a:rPr lang="en-US" sz="2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bZ-Ogh-,e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tk¡p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]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deh'kfuax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js.MekbZts'ku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lEcaf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kr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dk;Zokfg;k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¡-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vkWfQlj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ukekadu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/>
          </a:bodyPr>
          <a:lstStyle/>
          <a:p>
            <a:r>
              <a:rPr lang="en-US" dirty="0" err="1" smtClean="0">
                <a:latin typeface="DevLys 010" pitchFamily="2" charset="0"/>
              </a:rPr>
              <a:t>lokZf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egRoiw.kZ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ftEesnkjh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laoh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Ik'pkr</a:t>
            </a:r>
            <a:r>
              <a:rPr lang="en-US" dirty="0" smtClean="0">
                <a:latin typeface="DevLys 010" pitchFamily="2" charset="0"/>
              </a:rPr>
              <a:t>~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Lo;a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mlh</a:t>
            </a:r>
            <a:r>
              <a:rPr lang="en-US" b="1" dirty="0" smtClean="0">
                <a:latin typeface="DevLys 010" pitchFamily="2" charset="0"/>
              </a:rPr>
              <a:t> le; </a:t>
            </a:r>
            <a:r>
              <a:rPr lang="en-US" b="1" dirty="0" err="1" smtClean="0">
                <a:latin typeface="DevLys 010" pitchFamily="2" charset="0"/>
              </a:rPr>
              <a:t>tk¡p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[k </a:t>
            </a:r>
            <a:r>
              <a:rPr lang="en-US" b="1" dirty="0" err="1" smtClean="0">
                <a:latin typeface="DevLys 010" pitchFamily="2" charset="0"/>
              </a:rPr>
              <a:t>dj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ekewyh</a:t>
            </a:r>
            <a:r>
              <a:rPr lang="en-US" b="1" dirty="0" smtClean="0">
                <a:latin typeface="DevLys 010" pitchFamily="2" charset="0"/>
              </a:rPr>
              <a:t> =</a:t>
            </a:r>
            <a:r>
              <a:rPr lang="en-US" b="1" dirty="0" err="1" smtClean="0">
                <a:latin typeface="DevLys 010" pitchFamily="2" charset="0"/>
              </a:rPr>
              <a:t>qfV;k</a:t>
            </a:r>
            <a:r>
              <a:rPr lang="en-US" b="1" dirty="0" smtClean="0">
                <a:latin typeface="DevLys 010" pitchFamily="2" charset="0"/>
              </a:rPr>
              <a:t>¡ </a:t>
            </a:r>
            <a:r>
              <a:rPr lang="en-US" b="1" dirty="0" err="1" smtClean="0">
                <a:latin typeface="DevLys 010" pitchFamily="2" charset="0"/>
              </a:rPr>
              <a:t>mEehnokj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kjok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ysuk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,-</a:t>
            </a:r>
          </a:p>
          <a:p>
            <a:pPr algn="just"/>
            <a:r>
              <a:rPr lang="en-US" b="1" dirty="0" err="1" smtClean="0">
                <a:latin typeface="DevLys 010" pitchFamily="2" charset="0"/>
              </a:rPr>
              <a:t>laoh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[</a:t>
            </a:r>
            <a:r>
              <a:rPr lang="en-US" b="1" dirty="0" err="1" smtClean="0">
                <a:latin typeface="DevLys 010" pitchFamily="2" charset="0"/>
              </a:rPr>
              <a:t>kkfjt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iwoZ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lquokbZ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fu;er</a:t>
            </a:r>
            <a:r>
              <a:rPr lang="en-US" b="1" dirty="0" smtClean="0">
                <a:latin typeface="DevLys 010" pitchFamily="2" charset="0"/>
              </a:rPr>
              <a:t>% </a:t>
            </a:r>
            <a:r>
              <a:rPr lang="en-US" b="1" dirty="0" err="1" smtClean="0">
                <a:latin typeface="DevLys 010" pitchFamily="2" charset="0"/>
              </a:rPr>
              <a:t>iw.kZ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vk'oLr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,-</a:t>
            </a:r>
          </a:p>
          <a:p>
            <a:pPr algn="just"/>
            <a:r>
              <a:rPr lang="en-US" b="1" dirty="0" err="1" smtClean="0">
                <a:latin typeface="DevLys 010" pitchFamily="2" charset="0"/>
              </a:rPr>
              <a:t>le;lhek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fo'ks"k</a:t>
            </a:r>
            <a:r>
              <a:rPr lang="en-US" b="1" dirty="0" smtClean="0">
                <a:latin typeface="DevLys 010" pitchFamily="2" charset="0"/>
              </a:rPr>
              <a:t> /;</a:t>
            </a:r>
            <a:r>
              <a:rPr lang="en-US" b="1" dirty="0" err="1" smtClean="0">
                <a:latin typeface="DevLys 010" pitchFamily="2" charset="0"/>
              </a:rPr>
              <a:t>ku</a:t>
            </a:r>
            <a:r>
              <a:rPr lang="en-US" b="1" dirty="0" smtClean="0">
                <a:latin typeface="DevLys 010" pitchFamily="2" charset="0"/>
              </a:rPr>
              <a:t> j[</a:t>
            </a:r>
            <a:r>
              <a:rPr lang="en-US" b="1" dirty="0" err="1" smtClean="0">
                <a:latin typeface="DevLys 010" pitchFamily="2" charset="0"/>
              </a:rPr>
              <a:t>ksa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fu;r</a:t>
            </a:r>
            <a:r>
              <a:rPr lang="en-US" b="1" dirty="0" smtClean="0">
                <a:latin typeface="DevLys 010" pitchFamily="2" charset="0"/>
              </a:rPr>
              <a:t> le;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Ik'pkr</a:t>
            </a:r>
            <a:r>
              <a:rPr lang="en-US" b="1" dirty="0" smtClean="0">
                <a:latin typeface="DevLys 010" pitchFamily="2" charset="0"/>
              </a:rPr>
              <a:t>~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+ </a:t>
            </a:r>
            <a:r>
              <a:rPr lang="en-US" b="1" dirty="0" err="1" smtClean="0">
                <a:latin typeface="DevLys 010" pitchFamily="2" charset="0"/>
              </a:rPr>
              <a:t>izkIr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,-</a:t>
            </a:r>
          </a:p>
          <a:p>
            <a:pPr algn="just"/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vkWfQlj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izrhd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fpUg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vkoaVu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vkSj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eri</a:t>
            </a:r>
            <a:r>
              <a:rPr lang="en-US" sz="4000" b="1" dirty="0" smtClean="0">
                <a:latin typeface="DevLys 010" pitchFamily="2" charset="0"/>
              </a:rPr>
              <a:t>= </a:t>
            </a:r>
            <a:r>
              <a:rPr lang="en-US" sz="4000" b="1" dirty="0" err="1" smtClean="0">
                <a:latin typeface="DevLys 010" pitchFamily="2" charset="0"/>
              </a:rPr>
              <a:t>eqnz.k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10200"/>
          </a:xfrm>
        </p:spPr>
        <p:txBody>
          <a:bodyPr>
            <a:normAutofit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o.kZØe</a:t>
            </a:r>
            <a:r>
              <a:rPr lang="en-US" b="1" dirty="0" smtClean="0">
                <a:latin typeface="DevLys 010" pitchFamily="2" charset="0"/>
              </a:rPr>
              <a:t> fu/</a:t>
            </a:r>
            <a:r>
              <a:rPr lang="en-US" b="1" dirty="0" err="1" smtClean="0">
                <a:latin typeface="DevLys 010" pitchFamily="2" charset="0"/>
              </a:rPr>
              <a:t>kkZj.k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vR;f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kkuh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o.kZØe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pquko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fpUg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vkoaVu</a:t>
            </a:r>
            <a:r>
              <a:rPr lang="en-US" b="1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iznÙk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v|ru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feyku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b="1" dirty="0" err="1" smtClean="0">
                <a:latin typeface="DevLys 010" pitchFamily="2" charset="0"/>
              </a:rPr>
              <a:t>eri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eqnz.k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Hksts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iwoZ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fo'ks"k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kkuh</a:t>
            </a:r>
            <a:r>
              <a:rPr lang="en-US" b="1" dirty="0" smtClean="0">
                <a:latin typeface="DevLys 010" pitchFamily="2" charset="0"/>
              </a:rPr>
              <a:t>] =</a:t>
            </a:r>
            <a:r>
              <a:rPr lang="en-US" b="1" dirty="0" err="1" smtClean="0">
                <a:latin typeface="DevLys 010" pitchFamily="2" charset="0"/>
              </a:rPr>
              <a:t>qfV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iqueZrnku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dkj.k</a:t>
            </a:r>
            <a:r>
              <a:rPr lang="en-US" b="1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ckn</a:t>
            </a:r>
            <a:r>
              <a:rPr lang="en-US" dirty="0" smtClean="0">
                <a:latin typeface="DevLys 010" pitchFamily="2" charset="0"/>
              </a:rPr>
              <a:t> ;fn </a:t>
            </a:r>
            <a:r>
              <a:rPr lang="en-US" dirty="0" err="1" smtClean="0">
                <a:latin typeface="DevLys 010" pitchFamily="2" charset="0"/>
              </a:rPr>
              <a:t>muds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o.kZØe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ifjorZu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mUgsa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vfuok;Z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lwfpr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rkehyh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eri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Nidj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ckj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iqu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feyku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lqfuf'pr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vkWfQlj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/>
          </a:bodyPr>
          <a:lstStyle/>
          <a:p>
            <a:pPr algn="just"/>
            <a:r>
              <a:rPr lang="en-US" sz="3600" b="1" dirty="0" err="1" smtClean="0">
                <a:latin typeface="DevLys 010" pitchFamily="2" charset="0"/>
              </a:rPr>
              <a:t>ernku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dsUnzksa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'</a:t>
            </a:r>
            <a:r>
              <a:rPr lang="en-US" sz="3600" b="1" dirty="0" err="1" smtClean="0">
                <a:latin typeface="DevLys 010" pitchFamily="2" charset="0"/>
              </a:rPr>
              <a:t>kr</a:t>
            </a:r>
            <a:r>
              <a:rPr lang="en-US" sz="3600" b="1" dirty="0" smtClean="0">
                <a:latin typeface="DevLys 010" pitchFamily="2" charset="0"/>
              </a:rPr>
              <a:t>~ </a:t>
            </a:r>
            <a:r>
              <a:rPr lang="en-US" sz="3600" b="1" dirty="0" err="1" smtClean="0">
                <a:latin typeface="DevLys 010" pitchFamily="2" charset="0"/>
              </a:rPr>
              <a:t>izfr'kr</a:t>
            </a:r>
            <a:r>
              <a:rPr lang="en-US" sz="3600" b="1" dirty="0" smtClean="0">
                <a:latin typeface="DevLys 010" pitchFamily="2" charset="0"/>
              </a:rPr>
              <a:t>~ </a:t>
            </a:r>
            <a:r>
              <a:rPr lang="en-US" sz="3600" b="1" dirty="0" err="1" smtClean="0">
                <a:latin typeface="DevLys 010" pitchFamily="2" charset="0"/>
              </a:rPr>
              <a:t>fujh</a:t>
            </a:r>
            <a:r>
              <a:rPr lang="en-US" sz="3600" b="1" dirty="0" smtClean="0">
                <a:latin typeface="DevLys 010" pitchFamily="2" charset="0"/>
              </a:rPr>
              <a:t>{</a:t>
            </a:r>
            <a:r>
              <a:rPr lang="en-US" sz="3600" b="1" dirty="0" err="1" smtClean="0">
                <a:latin typeface="DevLys 010" pitchFamily="2" charset="0"/>
              </a:rPr>
              <a:t>k.k</a:t>
            </a:r>
            <a:r>
              <a:rPr lang="en-US" sz="3600" b="1" dirty="0" smtClean="0">
                <a:latin typeface="DevLys 010" pitchFamily="2" charset="0"/>
              </a:rPr>
              <a:t>] </a:t>
            </a:r>
            <a:r>
              <a:rPr lang="en-US" sz="3600" b="1" dirty="0" err="1" smtClean="0">
                <a:latin typeface="DevLys 010" pitchFamily="2" charset="0"/>
              </a:rPr>
              <a:t>vko';drkuqlkj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ifjorZu</a:t>
            </a:r>
            <a:r>
              <a:rPr lang="en-US" sz="3600" b="1" dirty="0" smtClean="0">
                <a:latin typeface="DevLys 010" pitchFamily="2" charset="0"/>
              </a:rPr>
              <a:t> ;</a:t>
            </a:r>
            <a:r>
              <a:rPr lang="en-US" sz="3600" b="1" dirty="0" err="1" smtClean="0">
                <a:latin typeface="DevLys 010" pitchFamily="2" charset="0"/>
              </a:rPr>
              <a:t>Fkk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le;iwoZ</a:t>
            </a:r>
            <a:r>
              <a:rPr lang="en-US" sz="3600" b="1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3600" b="1" dirty="0" smtClean="0">
                <a:latin typeface="DevLys 010" pitchFamily="2" charset="0"/>
              </a:rPr>
              <a:t>:</a:t>
            </a:r>
            <a:r>
              <a:rPr lang="en-US" sz="3600" b="1" dirty="0" err="1" smtClean="0">
                <a:latin typeface="DevLys 010" pitchFamily="2" charset="0"/>
              </a:rPr>
              <a:t>VpkVZ</a:t>
            </a:r>
            <a:r>
              <a:rPr lang="en-US" sz="3600" b="1" dirty="0" smtClean="0">
                <a:latin typeface="DevLys 010" pitchFamily="2" charset="0"/>
              </a:rPr>
              <a:t> ¼ernku </a:t>
            </a:r>
            <a:r>
              <a:rPr lang="en-US" sz="3600" b="1" dirty="0" err="1" smtClean="0">
                <a:latin typeface="DevLys 010" pitchFamily="2" charset="0"/>
              </a:rPr>
              <a:t>nyksa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ernku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dsUnz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igq¡pkus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fy,½ </a:t>
            </a:r>
            <a:r>
              <a:rPr lang="en-US" sz="3600" b="1" dirty="0" err="1" smtClean="0">
                <a:latin typeface="DevLys 010" pitchFamily="2" charset="0"/>
              </a:rPr>
              <a:t>dks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v|ru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djuk</a:t>
            </a:r>
            <a:r>
              <a:rPr lang="en-US" sz="3600" b="1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layXu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O;fDr;ksa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drZO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eri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tkjh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fo'ks"k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iz;kl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dkfeZd</a:t>
            </a:r>
            <a:r>
              <a:rPr lang="en-US" sz="3600" dirty="0" smtClean="0">
                <a:latin typeface="DevLys 010" pitchFamily="2" charset="0"/>
              </a:rPr>
              <a:t>] erx.kuk </a:t>
            </a:r>
            <a:r>
              <a:rPr lang="en-US" sz="3600" dirty="0" err="1" smtClean="0">
                <a:latin typeface="DevLys 010" pitchFamily="2" charset="0"/>
              </a:rPr>
              <a:t>dkfeZd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bZ-Ogh-,e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js.Me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fMIykW;esUV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ikjnf'kZrk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lkFk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vkWfQlj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/>
          </a:bodyPr>
          <a:lstStyle/>
          <a:p>
            <a:pPr algn="just"/>
            <a:r>
              <a:rPr lang="en-US" sz="3600" dirty="0" smtClean="0">
                <a:latin typeface="DevLys 010" pitchFamily="2" charset="0"/>
              </a:rPr>
              <a:t>o`)] </a:t>
            </a:r>
            <a:r>
              <a:rPr lang="en-US" sz="3600" dirty="0" err="1" smtClean="0">
                <a:latin typeface="DevLys 010" pitchFamily="2" charset="0"/>
              </a:rPr>
              <a:t>fodykax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lekt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detksj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oxksZa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leLr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izfØ;kvksa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fo'ks"k</a:t>
            </a:r>
            <a:r>
              <a:rPr lang="en-US" sz="3600" dirty="0" smtClean="0">
                <a:latin typeface="DevLys 010" pitchFamily="2" charset="0"/>
              </a:rPr>
              <a:t> /;</a:t>
            </a:r>
            <a:r>
              <a:rPr lang="en-US" sz="3600" dirty="0" err="1" smtClean="0">
                <a:latin typeface="DevLys 010" pitchFamily="2" charset="0"/>
              </a:rPr>
              <a:t>ku</a:t>
            </a:r>
            <a:r>
              <a:rPr lang="en-US" sz="3600" dirty="0" smtClean="0">
                <a:latin typeface="DevLys 010" pitchFamily="2" charset="0"/>
              </a:rPr>
              <a:t> j[</a:t>
            </a:r>
            <a:r>
              <a:rPr lang="en-US" sz="3600" dirty="0" err="1" smtClean="0">
                <a:latin typeface="DevLys 010" pitchFamily="2" charset="0"/>
              </a:rPr>
              <a:t>kuk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] erx.kuk </a:t>
            </a:r>
            <a:r>
              <a:rPr lang="en-US" sz="3600" dirty="0" err="1" smtClean="0">
                <a:latin typeface="DevLys 010" pitchFamily="2" charset="0"/>
              </a:rPr>
              <a:t>LFky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LVªkWx:e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rFkk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erx.kuk </a:t>
            </a:r>
            <a:r>
              <a:rPr lang="en-US" sz="3600" dirty="0" err="1" smtClean="0">
                <a:latin typeface="DevLys 010" pitchFamily="2" charset="0"/>
              </a:rPr>
              <a:t>dkfeZdksa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p;u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rVLFkrk</a:t>
            </a:r>
            <a:r>
              <a:rPr lang="en-US" sz="3600" dirty="0" smtClean="0">
                <a:latin typeface="DevLys 010" pitchFamily="2" charset="0"/>
              </a:rPr>
              <a:t> j[</a:t>
            </a:r>
            <a:r>
              <a:rPr lang="en-US" sz="3600" dirty="0" err="1" smtClean="0">
                <a:latin typeface="DevLys 010" pitchFamily="2" charset="0"/>
              </a:rPr>
              <a:t>krs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gq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funsZ'kksa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v{</a:t>
            </a:r>
            <a:r>
              <a:rPr lang="en-US" sz="3600" dirty="0" err="1" smtClean="0">
                <a:latin typeface="DevLys 010" pitchFamily="2" charset="0"/>
              </a:rPr>
              <a:t>kj'k</a:t>
            </a:r>
            <a:r>
              <a:rPr lang="en-US" sz="3600" dirty="0" smtClean="0">
                <a:latin typeface="DevLys 010" pitchFamily="2" charset="0"/>
              </a:rPr>
              <a:t>% </a:t>
            </a:r>
            <a:r>
              <a:rPr lang="en-US" sz="3600" dirty="0" err="1" smtClean="0">
                <a:latin typeface="DevLys 010" pitchFamily="2" charset="0"/>
              </a:rPr>
              <a:t>ikyu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b="1" dirty="0" smtClean="0">
                <a:latin typeface="DevLys 010" pitchFamily="2" charset="0"/>
              </a:rPr>
              <a:t>erx.kuk ifj.kke ?</a:t>
            </a:r>
            <a:r>
              <a:rPr lang="en-US" sz="3600" b="1" dirty="0" err="1" smtClean="0">
                <a:latin typeface="DevLys 010" pitchFamily="2" charset="0"/>
              </a:rPr>
              <a:t>kksf"kr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djus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iwoZ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vR;ar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lko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kkuh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lkFk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vkadM+ksa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feyku</a:t>
            </a:r>
            <a:r>
              <a:rPr lang="en-US" sz="3600" b="1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smtClean="0">
                <a:latin typeface="DevLys 010" pitchFamily="2" charset="0"/>
              </a:rPr>
              <a:t>erx.kuk </a:t>
            </a:r>
            <a:r>
              <a:rPr lang="en-US" sz="3600" dirty="0" err="1" smtClean="0">
                <a:latin typeface="DevLys 010" pitchFamily="2" charset="0"/>
              </a:rPr>
              <a:t>mijkar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lkefxz;ksa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lhfyax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fo'ks"k</a:t>
            </a:r>
            <a:r>
              <a:rPr lang="en-US" sz="3600" dirty="0" smtClean="0">
                <a:latin typeface="DevLys 010" pitchFamily="2" charset="0"/>
              </a:rPr>
              <a:t> /;</a:t>
            </a:r>
            <a:r>
              <a:rPr lang="en-US" sz="3600" dirty="0" err="1" smtClean="0">
                <a:latin typeface="DevLys 010" pitchFamily="2" charset="0"/>
              </a:rPr>
              <a:t>ku</a:t>
            </a:r>
            <a:r>
              <a:rPr lang="en-US" sz="3600" dirty="0" smtClean="0">
                <a:latin typeface="DevLys 010" pitchFamily="2" charset="0"/>
              </a:rPr>
              <a:t> j[</a:t>
            </a:r>
            <a:r>
              <a:rPr lang="en-US" sz="3600" dirty="0" err="1" smtClean="0">
                <a:latin typeface="DevLys 010" pitchFamily="2" charset="0"/>
              </a:rPr>
              <a:t>kuk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izf'k</a:t>
            </a:r>
            <a:r>
              <a:rPr lang="en-US" sz="5400" b="1" dirty="0" smtClean="0">
                <a:latin typeface="DevLys 010" pitchFamily="2" charset="0"/>
              </a:rPr>
              <a:t>{</a:t>
            </a:r>
            <a:r>
              <a:rPr lang="en-US" sz="5400" b="1" dirty="0" err="1" smtClean="0">
                <a:latin typeface="DevLys 010" pitchFamily="2" charset="0"/>
              </a:rPr>
              <a:t>k.k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Autofit/>
          </a:bodyPr>
          <a:lstStyle/>
          <a:p>
            <a:r>
              <a:rPr lang="en-US" sz="4000" dirty="0" err="1" smtClean="0">
                <a:latin typeface="DevLys 010" pitchFamily="2" charset="0"/>
              </a:rPr>
              <a:t>vPNs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LFky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p;u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r>
              <a:rPr lang="en-US" sz="4000" dirty="0" smtClean="0">
                <a:latin typeface="DevLys 010" pitchFamily="2" charset="0"/>
              </a:rPr>
              <a:t>n{k </a:t>
            </a:r>
            <a:r>
              <a:rPr lang="en-US" sz="4000" dirty="0" err="1" smtClean="0">
                <a:latin typeface="DevLys 010" pitchFamily="2" charset="0"/>
              </a:rPr>
              <a:t>ekLVj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Vªsuj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p;u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fy</a:t>
            </a:r>
            <a:r>
              <a:rPr lang="en-US" sz="4000" dirty="0" smtClean="0">
                <a:latin typeface="DevLys 010" pitchFamily="2" charset="0"/>
              </a:rPr>
              <a:t>, </a:t>
            </a:r>
            <a:r>
              <a:rPr lang="en-US" sz="4000" dirty="0" err="1" smtClean="0">
                <a:latin typeface="DevLys 010" pitchFamily="2" charset="0"/>
              </a:rPr>
              <a:t>NksVs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lewg</a:t>
            </a:r>
            <a:r>
              <a:rPr lang="en-US" sz="4000" dirty="0" smtClean="0">
                <a:latin typeface="DevLys 010" pitchFamily="2" charset="0"/>
              </a:rPr>
              <a:t> ¼40&amp;50½-</a:t>
            </a:r>
          </a:p>
          <a:p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le; </a:t>
            </a:r>
            <a:r>
              <a:rPr lang="en-US" sz="4000" dirty="0" err="1" smtClean="0">
                <a:latin typeface="DevLys 010" pitchFamily="2" charset="0"/>
              </a:rPr>
              <a:t>mifLFkfr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ysus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lewfpr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O;oLFkk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lkexzh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xq.koRrk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lqfuf'pr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r>
              <a:rPr lang="en-US" sz="4000" dirty="0" err="1" smtClean="0">
                <a:latin typeface="DevLys 010" pitchFamily="2" charset="0"/>
              </a:rPr>
              <a:t>bZ-Ogh-,e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gS.MlvkWu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ifjogu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>
                <a:latin typeface="DevLys 010" pitchFamily="2" charset="0"/>
              </a:rPr>
              <a:t>NksVs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ftyksa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lcls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nq"dj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r>
              <a:rPr lang="en-US" sz="3600" dirty="0" err="1" smtClean="0">
                <a:latin typeface="DevLys 010" pitchFamily="2" charset="0"/>
              </a:rPr>
              <a:t>fu;r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igys</a:t>
            </a:r>
            <a:r>
              <a:rPr lang="en-US" sz="3600" dirty="0" smtClean="0">
                <a:latin typeface="DevLys 010" pitchFamily="2" charset="0"/>
              </a:rPr>
              <a:t> /</a:t>
            </a:r>
            <a:r>
              <a:rPr lang="en-US" sz="3600" dirty="0" err="1" smtClean="0">
                <a:latin typeface="DevLys 010" pitchFamily="2" charset="0"/>
              </a:rPr>
              <a:t>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idM</a:t>
            </a:r>
            <a:r>
              <a:rPr lang="en-US" sz="3600" dirty="0" smtClean="0">
                <a:latin typeface="DevLys 010" pitchFamily="2" charset="0"/>
              </a:rPr>
              <a:t>+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cpsa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okgu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izca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laokn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ldkjkRed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ekgkSy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cukus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igy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Mªk;oj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dUMDVj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lkFk&amp;lkFk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Hkkstu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ikuh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lqfuf'pr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b="1" dirty="0" err="1" smtClean="0">
                <a:latin typeface="DevLys 010" pitchFamily="2" charset="0"/>
              </a:rPr>
              <a:t>fdjk;s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Hkqxrku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ernku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ny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okil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ykSVus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lkFk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djus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dksf'k'k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djsa</a:t>
            </a:r>
            <a:r>
              <a:rPr lang="en-US" sz="3600" b="1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b="1" u="sng" dirty="0" err="1" smtClean="0">
                <a:latin typeface="DevLys 010" pitchFamily="2" charset="0"/>
                <a:hlinkClick r:id="rId2" action="ppaction://hlinkfile"/>
              </a:rPr>
              <a:t>ernku</a:t>
            </a:r>
            <a:r>
              <a:rPr lang="en-US" sz="4800" b="1" u="sng" dirty="0" smtClean="0">
                <a:latin typeface="DevLys 010" pitchFamily="2" charset="0"/>
                <a:hlinkClick r:id="rId2" action="ppaction://hlinkfile"/>
              </a:rPr>
              <a:t> </a:t>
            </a:r>
            <a:r>
              <a:rPr lang="en-US" sz="4800" b="1" u="sng" dirty="0" err="1" smtClean="0">
                <a:latin typeface="DevLys 010" pitchFamily="2" charset="0"/>
                <a:hlinkClick r:id="rId2" action="ppaction://hlinkfile"/>
              </a:rPr>
              <a:t>lkexzh</a:t>
            </a:r>
            <a:r>
              <a:rPr lang="en-US" sz="4800" b="1" u="sng" dirty="0" smtClean="0">
                <a:latin typeface="DevLys 010" pitchFamily="2" charset="0"/>
                <a:hlinkClick r:id="rId2" action="ppaction://hlinkfile"/>
              </a:rPr>
              <a:t> </a:t>
            </a:r>
            <a:r>
              <a:rPr lang="en-US" sz="4800" b="1" u="sng" dirty="0" err="1" smtClean="0">
                <a:latin typeface="DevLys 010" pitchFamily="2" charset="0"/>
                <a:hlinkClick r:id="rId2" action="ppaction://hlinkfile"/>
              </a:rPr>
              <a:t>forj.k</a:t>
            </a:r>
            <a:r>
              <a:rPr lang="en-US" sz="4800" b="1" u="sng" dirty="0" smtClean="0">
                <a:latin typeface="DevLys 010" pitchFamily="2" charset="0"/>
                <a:hlinkClick r:id="rId2" action="ppaction://hlinkfile"/>
              </a:rPr>
              <a:t> ,</a:t>
            </a:r>
            <a:r>
              <a:rPr lang="en-US" sz="4800" b="1" u="sng" dirty="0" err="1" smtClean="0">
                <a:latin typeface="DevLys 010" pitchFamily="2" charset="0"/>
                <a:hlinkClick r:id="rId2" action="ppaction://hlinkfile"/>
              </a:rPr>
              <a:t>oa</a:t>
            </a:r>
            <a:r>
              <a:rPr lang="en-US" sz="4800" b="1" u="sng" dirty="0" smtClean="0">
                <a:latin typeface="DevLys 010" pitchFamily="2" charset="0"/>
                <a:hlinkClick r:id="rId2" action="ppaction://hlinkfile"/>
              </a:rPr>
              <a:t> </a:t>
            </a:r>
            <a:br>
              <a:rPr lang="en-US" sz="4800" b="1" u="sng" dirty="0" smtClean="0">
                <a:latin typeface="DevLys 010" pitchFamily="2" charset="0"/>
                <a:hlinkClick r:id="rId2" action="ppaction://hlinkfile"/>
              </a:rPr>
            </a:br>
            <a:r>
              <a:rPr lang="en-US" sz="4800" b="1" u="sng" dirty="0" err="1" smtClean="0">
                <a:latin typeface="DevLys 010" pitchFamily="2" charset="0"/>
                <a:hlinkClick r:id="rId2" action="ppaction://hlinkfile"/>
              </a:rPr>
              <a:t>izkfIr</a:t>
            </a:r>
            <a:r>
              <a:rPr lang="en-US" sz="4800" b="1" u="sng" dirty="0" smtClean="0">
                <a:latin typeface="DevLys 010" pitchFamily="2" charset="0"/>
                <a:hlinkClick r:id="rId2" action="ppaction://hlinkfile"/>
              </a:rPr>
              <a:t> </a:t>
            </a:r>
            <a:r>
              <a:rPr lang="en-US" sz="4800" b="1" u="sng" dirty="0" err="1" smtClean="0">
                <a:latin typeface="DevLys 010" pitchFamily="2" charset="0"/>
                <a:hlinkClick r:id="rId2" action="ppaction://hlinkfile"/>
              </a:rPr>
              <a:t>O;oLFkk</a:t>
            </a:r>
            <a:endParaRPr lang="en-US" sz="4800" b="1" u="sng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lkexzh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forj.k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izkfIr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O;oLFkk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Vscy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dqlhZ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yxkdj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tkuh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pkfg</a:t>
            </a:r>
            <a:r>
              <a:rPr lang="en-US" sz="3600" dirty="0" smtClean="0">
                <a:latin typeface="DevLys 010" pitchFamily="2" charset="0"/>
              </a:rPr>
              <a:t>,-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bl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O;oLFkk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lkexzh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vklkuh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;g </a:t>
            </a:r>
            <a:r>
              <a:rPr lang="en-US" sz="3600" dirty="0" err="1" smtClean="0">
                <a:latin typeface="DevLys 010" pitchFamily="2" charset="0"/>
              </a:rPr>
              <a:t>O;oLFkk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lEekutud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</a:t>
            </a:r>
            <a:r>
              <a:rPr lang="en-US" sz="3600" dirty="0" err="1" smtClean="0">
                <a:latin typeface="DevLys 010" pitchFamily="2" charset="0"/>
                <a:hlinkClick r:id="rId2" action="ppaction://hlinkfile"/>
              </a:rPr>
              <a:t>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endParaRPr lang="en-US" sz="36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bZ-Ogh-,e</a:t>
            </a:r>
            <a:r>
              <a:rPr lang="en-US" sz="5400" b="1" dirty="0" smtClean="0">
                <a:latin typeface="DevLys 010" pitchFamily="2" charset="0"/>
              </a:rPr>
              <a:t>-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Autofit/>
          </a:bodyPr>
          <a:lstStyle/>
          <a:p>
            <a:r>
              <a:rPr lang="en-US" dirty="0" smtClean="0"/>
              <a:t>FLC</a:t>
            </a:r>
            <a:endParaRPr lang="en-US" dirty="0" smtClean="0">
              <a:latin typeface="DevLys 010" pitchFamily="2" charset="0"/>
            </a:endParaRPr>
          </a:p>
          <a:p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kjkc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bZ-Ogh-,e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Fkk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iwoZ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lq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kjokuk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r>
              <a:rPr lang="en-US" sz="3600" dirty="0" err="1" smtClean="0">
                <a:latin typeface="DevLys 010" pitchFamily="2" charset="0"/>
              </a:rPr>
              <a:t>js.MekbZts'ku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r>
              <a:rPr lang="en-US" sz="3600" dirty="0" err="1" smtClean="0">
                <a:latin typeface="DevLys 010" pitchFamily="2" charset="0"/>
              </a:rPr>
              <a:t>deh'kfuax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r>
              <a:rPr lang="en-US" sz="3600" dirty="0" err="1" smtClean="0">
                <a:latin typeface="DevLys 010" pitchFamily="2" charset="0"/>
              </a:rPr>
              <a:t>bZ-Ogh-,e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lEcaf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lkexzh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Mh-,e-,e</a:t>
            </a:r>
            <a:r>
              <a:rPr lang="en-US" sz="3600" dirty="0" smtClean="0">
                <a:latin typeface="DevLys 010" pitchFamily="2" charset="0"/>
              </a:rPr>
              <a:t>-] </a:t>
            </a:r>
            <a:r>
              <a:rPr lang="en-US" sz="3600" dirty="0" err="1" smtClean="0">
                <a:latin typeface="DevLys 010" pitchFamily="2" charset="0"/>
              </a:rPr>
              <a:t>ikWoj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iSd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lhyksa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miyC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lqfuf'pr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/>
              <a:t>FLC</a:t>
            </a:r>
            <a:r>
              <a:rPr lang="en-US" sz="3600" dirty="0" err="1" smtClean="0">
                <a:latin typeface="DevLys 010" pitchFamily="2" charset="0"/>
              </a:rPr>
              <a:t>@deh'kfuax@js.ekbZts'ku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izfØ;k</a:t>
            </a:r>
            <a:r>
              <a:rPr lang="en-US" sz="3600" dirty="0" smtClean="0">
                <a:latin typeface="DevLys 010" pitchFamily="2" charset="0"/>
              </a:rPr>
              <a:t>,¡ </a:t>
            </a:r>
            <a:r>
              <a:rPr lang="en-US" sz="3600" dirty="0" err="1" smtClean="0">
                <a:latin typeface="DevLys 010" pitchFamily="2" charset="0"/>
              </a:rPr>
              <a:t>iwoZ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lqj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jktuSfrd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izfrfuf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k;ksa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mifLFkfr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>
            <a:noAutofit/>
          </a:bodyPr>
          <a:lstStyle/>
          <a:p>
            <a:r>
              <a:rPr lang="en-US" sz="19900" b="1" dirty="0" smtClean="0">
                <a:latin typeface="DevLys 010" pitchFamily="2" charset="0"/>
              </a:rPr>
              <a:t>/</a:t>
            </a:r>
            <a:r>
              <a:rPr lang="en-US" sz="19900" b="1" dirty="0" err="1" smtClean="0">
                <a:latin typeface="DevLys 010" pitchFamily="2" charset="0"/>
              </a:rPr>
              <a:t>kU;okn</a:t>
            </a:r>
            <a:endParaRPr lang="en-US" sz="199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1355</Words>
  <Application>Microsoft Office PowerPoint</Application>
  <PresentationFormat>On-screen Show (4:3)</PresentationFormat>
  <Paragraphs>145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jktLo lsok ds vf/kdkfj;ksa dh LFkkuh; fuokZpu esa Hkwfedk  </vt:lpstr>
      <vt:lpstr>Hkwfedk</vt:lpstr>
      <vt:lpstr>ewy ea=</vt:lpstr>
      <vt:lpstr>egRoiw.kZ nLrkost+</vt:lpstr>
      <vt:lpstr>vk;ksx }kjk lEiUu djk;s tkus okys fuokZpu</vt:lpstr>
      <vt:lpstr>fuokZpu ds fofHkUu dk;Z</vt:lpstr>
      <vt:lpstr>jftLVªhdj.k vf/kdkjh ernkrk lwph rS;kj djuk</vt:lpstr>
      <vt:lpstr>ERMS  Electoral Roll Management System</vt:lpstr>
      <vt:lpstr>ERMS  Electoral Management System</vt:lpstr>
      <vt:lpstr>Slide 10</vt:lpstr>
      <vt:lpstr>Slide 11</vt:lpstr>
      <vt:lpstr>Slide 12</vt:lpstr>
      <vt:lpstr>Slide 13</vt:lpstr>
      <vt:lpstr>nkos vkifRr</vt:lpstr>
      <vt:lpstr>egRoiw.kZ fcUnq</vt:lpstr>
      <vt:lpstr>egRoiw.kZ fcUnq</vt:lpstr>
      <vt:lpstr>fjVfuZax vkWfQlj egRoiw.kZ vkWuykbZu ,fIyds'ku</vt:lpstr>
      <vt:lpstr>fjVfuZax vkWfQlj ukekadu</vt:lpstr>
      <vt:lpstr>fjVfuZax vkWfQlj izrhd fpUg vkoaVu vkSj eri= eqnz.k</vt:lpstr>
      <vt:lpstr>fjVfuZax vkWfQlj</vt:lpstr>
      <vt:lpstr>fjVfuZax vkWfQlj</vt:lpstr>
      <vt:lpstr>izf'k{k.k</vt:lpstr>
      <vt:lpstr>ifjogu</vt:lpstr>
      <vt:lpstr>ernku lkexzh forj.k ,oa  izkfIr O;oLFkk</vt:lpstr>
      <vt:lpstr>bZ-Ogh-,e-</vt:lpstr>
      <vt:lpstr>/kU;okn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jkT; iz'kklfud lsok ds vf/kdkfj;ksa dh LFkkuh; fuokZpu esa Hkwfedk</dc:title>
  <dc:creator>deepak sir</dc:creator>
  <cp:lastModifiedBy>lenovo</cp:lastModifiedBy>
  <cp:revision>46</cp:revision>
  <dcterms:created xsi:type="dcterms:W3CDTF">2017-03-21T06:54:45Z</dcterms:created>
  <dcterms:modified xsi:type="dcterms:W3CDTF">2018-05-17T08:24:44Z</dcterms:modified>
</cp:coreProperties>
</file>